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70" r:id="rId2"/>
    <p:sldId id="320" r:id="rId3"/>
    <p:sldId id="318" r:id="rId4"/>
    <p:sldId id="319" r:id="rId5"/>
    <p:sldId id="32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31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F1FE7-33E5-4646-ADEB-EBFCAD3FC5BC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12C1B-89AD-4B05-A1D0-5E10E8F0C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0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19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7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39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5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B50A-47E1-5BF1-FD99-A42E8E7CE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66028-4619-521D-4F66-C2E528C5F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7B1B-FCC6-426F-A8AC-08AF7313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17D2-A2E9-94A1-8AD1-ECB38294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5AD7A-9A55-C017-AFB3-17745D8B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9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7590-887A-8A79-489C-3CB16933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E3814-C022-0A76-FA5F-82C29C9EB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14830-530B-4212-4763-2C48A0E6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5DDC0-BBD4-DFD2-855A-417C169B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72349-3159-4CE1-3FFC-F9155BA8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3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95530-2C63-11CD-7679-43E42969A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CC0A6-5D38-8C9C-77ED-3CDCF38F9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A82A1-0B6A-E089-C60F-D4D6BF38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3DA7C-5694-707F-05E5-A53BCD16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C9013-0D95-8B23-E806-1D6ED1E5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55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89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6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2B0D-075F-D768-4407-0791A6A5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055E-DB1A-9CE9-A14A-B875FA1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0403C-8339-FE54-B0B8-655ADC67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951FA-E46B-067B-F5F6-D8E7AEDA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4F8DE-CC42-C2C0-347C-D2E4DC4C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3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4B8B-5F1A-B64F-46B0-66DB3304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FA42-FB53-C698-B2AF-811B1D735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8CB75-B47C-E711-3104-FBF5CA70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38A3-8B39-1156-23D0-110D22CB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E69FE-D170-8CF4-AFB9-292D0F16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4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963C-4495-DC9B-6F04-CFDC62B2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9C82-8E38-55C9-73E7-29FA02372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48D1-01C6-AA6E-90A6-2B6CFACB3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929DF-4E21-CCA7-F33F-92E811B9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8341D-EBD0-07F7-D10F-5B67BD85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A1DB0-12D7-BEBF-FA0B-C2F663F0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3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2D4-60C6-6A3F-2AFB-8B933DE5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0DB4C-18DE-F658-DA95-72D9CAA76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02021-AC77-5817-5387-6458ED0F8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D6EF9-E09C-B994-B99A-01163A9EF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511AE-2D79-1167-FB32-8BE5CEB41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DD160-CF89-8055-F89D-72386F3F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79FE2-B645-B801-4B52-4824FC07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AA895-337A-6F63-657D-27121F12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4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1E48-8F57-6C21-E3D7-E25EF33E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C2BE7-753E-A7E5-9D1B-40816F98F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C593C-7AFC-40A3-B937-4913572F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805E3-EAC5-8E37-AD07-E00D3ABC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912AF-6AAF-F69F-1485-A9A5FAB35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0AEAF-DF64-468C-F145-0D2BCB3B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B0AFE-13E0-E6D8-5816-BCF2AB35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3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14AE-0669-1018-D859-92E63701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03BEE-4866-F78B-D235-3BA64900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57E2C-78FB-4E7C-E693-BA54C17E5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02561-6BC5-B458-B6D2-D20FF04B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31651-F2FA-5CD7-ADA7-ED216044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80C5C-2EA3-7BD4-6959-04E8FC3B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8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1FAF-9BD7-F4FF-CF96-E8C964B9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83305-EBB4-96AE-41BE-4E0809984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CA136-5996-FC29-810E-09C265C9E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A9478-3494-A219-F67B-25CBE666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7D3CE-EAF7-889C-9FBA-2A2907F60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5DEB9-B0FB-7379-F4B2-6EA41804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C03C7-8B4D-1642-63C6-4FF93F71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96E8-8C9D-C10C-521E-5F4703E8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61075-F0BC-B2F3-80BC-3D83FEFC9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1CC7D-3993-8C67-75E4-79B07D2A5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939F3-B542-89F6-F492-B4F401139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Discussing Potential Changes to the CVCS Modeling Methods.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Session goals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Review modeling methods I still need to work on.</a:t>
            </a:r>
          </a:p>
          <a:p>
            <a:r>
              <a:rPr lang="en-US" sz="3600" dirty="0"/>
              <a:t>Review potential next steps for improving methods.</a:t>
            </a:r>
          </a:p>
          <a:p>
            <a:r>
              <a:rPr lang="en-US" sz="3600" dirty="0"/>
              <a:t>Discussion.</a:t>
            </a:r>
          </a:p>
        </p:txBody>
      </p:sp>
    </p:spTree>
    <p:extLst>
      <p:ext uri="{BB962C8B-B14F-4D97-AF65-F5344CB8AC3E}">
        <p14:creationId xmlns:p14="http://schemas.microsoft.com/office/powerpoint/2010/main" val="53603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Things to do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588645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Incorporate model comparison method.</a:t>
            </a:r>
          </a:p>
          <a:p>
            <a:endParaRPr lang="en-US" sz="3600" dirty="0"/>
          </a:p>
          <a:p>
            <a:r>
              <a:rPr lang="en-US" sz="3600" dirty="0"/>
              <a:t>Develop figure and estimate summary report.</a:t>
            </a:r>
          </a:p>
          <a:p>
            <a:endParaRPr lang="en-US" sz="3600" dirty="0"/>
          </a:p>
          <a:p>
            <a:r>
              <a:rPr lang="en-US" sz="3600" dirty="0"/>
              <a:t>Include unequal time between sampling periods.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F0113-4C9C-AE32-B1FB-92B0C29F1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50" y="1657350"/>
            <a:ext cx="5410200" cy="3543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80134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Two big next steps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Increasing model complexity with additional covariates and various model structures.</a:t>
            </a:r>
          </a:p>
          <a:p>
            <a:pPr lvl="1"/>
            <a:r>
              <a:rPr lang="en-US" sz="3200" dirty="0"/>
              <a:t>Additional covariates: flow and turbidity</a:t>
            </a:r>
          </a:p>
          <a:p>
            <a:pPr lvl="1"/>
            <a:r>
              <a:rPr lang="en-US" sz="3200" dirty="0"/>
              <a:t>Non-linear models</a:t>
            </a:r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marL="0" indent="0">
              <a:buNone/>
            </a:pPr>
            <a:r>
              <a:rPr lang="en-US" sz="3600" dirty="0"/>
              <a:t>Adopting R </a:t>
            </a:r>
            <a:r>
              <a:rPr lang="en-US" sz="3600" dirty="0" err="1"/>
              <a:t>optim</a:t>
            </a:r>
            <a:r>
              <a:rPr lang="en-US" sz="3600" dirty="0"/>
              <a:t>() based methods.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54211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Questions </a:t>
            </a:r>
            <a:r>
              <a:rPr lang="en-US">
                <a:solidFill>
                  <a:srgbClr val="1E718F"/>
                </a:solidFill>
                <a:latin typeface="Century Gothic" panose="020B0502020202020204" pitchFamily="34" charset="0"/>
              </a:rPr>
              <a:t>and discussion</a:t>
            </a:r>
            <a:endParaRPr lang="en-US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993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13019</TotalTime>
  <Words>115</Words>
  <Application>Microsoft Office PowerPoint</Application>
  <PresentationFormat>Widescreen</PresentationFormat>
  <Paragraphs>28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Century Gothic</vt:lpstr>
      <vt:lpstr>Office Theme</vt:lpstr>
      <vt:lpstr>CVCS Escapement Modeling</vt:lpstr>
      <vt:lpstr>Session goals</vt:lpstr>
      <vt:lpstr>Things to do</vt:lpstr>
      <vt:lpstr>Two big next steps</vt:lpstr>
      <vt:lpstr>Questions and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76</cp:revision>
  <dcterms:created xsi:type="dcterms:W3CDTF">2024-08-07T17:39:51Z</dcterms:created>
  <dcterms:modified xsi:type="dcterms:W3CDTF">2024-08-22T19:28:14Z</dcterms:modified>
</cp:coreProperties>
</file>